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24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0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6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4004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0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8910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0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8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9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3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8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1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5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6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8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9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9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0B44A-0E1C-484D-94BA-128DE037A8D6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7E5750-0B18-4EE2-AFE6-0884C07B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Starting a New Job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To receive a paycheck, an employee must:</a:t>
            </a:r>
          </a:p>
          <a:p>
            <a:pPr lvl="1" eaLnBrk="1" hangingPunct="1"/>
            <a:r>
              <a:rPr lang="en-US" smtClean="0"/>
              <a:t>Complete a Form W-4 </a:t>
            </a:r>
          </a:p>
          <a:p>
            <a:pPr lvl="2" eaLnBrk="1" hangingPunct="1"/>
            <a:r>
              <a:rPr lang="en-US" smtClean="0"/>
              <a:t>Employee’s Withholding Allowance Certificate</a:t>
            </a:r>
          </a:p>
          <a:p>
            <a:pPr lvl="1" eaLnBrk="1" hangingPunct="1"/>
            <a:r>
              <a:rPr lang="en-US" smtClean="0"/>
              <a:t>Complete a Form I-9</a:t>
            </a:r>
          </a:p>
          <a:p>
            <a:pPr lvl="2" eaLnBrk="1" hangingPunct="1"/>
            <a:r>
              <a:rPr lang="en-US" smtClean="0"/>
              <a:t>Employment Eligibility Verification</a:t>
            </a:r>
          </a:p>
        </p:txBody>
      </p:sp>
      <p:pic>
        <p:nvPicPr>
          <p:cNvPr id="11268" name="Picture 4" descr="j02340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3962401"/>
            <a:ext cx="226695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605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 W-4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Employee’s Withholding Allowance Certificate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Determines the percentage of gross pay which will be withheld for taxes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Allowances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Used to determine the amount of federal taxes withheld from the paycheck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person may claim a personal allowance if no one else claims the person as a dependent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smtClean="0"/>
              <a:t>Dependent </a:t>
            </a:r>
            <a:r>
              <a:rPr lang="en-US" smtClean="0"/>
              <a:t>– a person who relies on the taxpayer for financial support</a:t>
            </a:r>
          </a:p>
        </p:txBody>
      </p:sp>
    </p:spTree>
    <p:extLst>
      <p:ext uri="{BB962C8B-B14F-4D97-AF65-F5344CB8AC3E}">
        <p14:creationId xmlns:p14="http://schemas.microsoft.com/office/powerpoint/2010/main" val="356340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Steps to Completing a Form W-4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Print or type legal name on </a:t>
            </a:r>
            <a:r>
              <a:rPr lang="en-US" b="1"/>
              <a:t>Line 1</a:t>
            </a:r>
            <a:r>
              <a:rPr lang="en-US"/>
              <a:t> and home address directly below the name</a:t>
            </a:r>
          </a:p>
          <a:p>
            <a:pPr eaLnBrk="1" hangingPunct="1"/>
            <a:r>
              <a:rPr lang="en-US"/>
              <a:t>Write Social Security number on </a:t>
            </a:r>
            <a:r>
              <a:rPr lang="en-US" b="1"/>
              <a:t>Line 2</a:t>
            </a:r>
          </a:p>
          <a:p>
            <a:pPr eaLnBrk="1" hangingPunct="1"/>
            <a:r>
              <a:rPr lang="en-US"/>
              <a:t>On </a:t>
            </a:r>
            <a:r>
              <a:rPr lang="en-US" b="1"/>
              <a:t>Line 3</a:t>
            </a:r>
            <a:r>
              <a:rPr lang="en-US"/>
              <a:t>, check the appropriate box to indicate marital status</a:t>
            </a:r>
          </a:p>
          <a:p>
            <a:pPr eaLnBrk="1" hangingPunct="1"/>
            <a:r>
              <a:rPr lang="en-US"/>
              <a:t>Enter a zero on </a:t>
            </a:r>
            <a:r>
              <a:rPr lang="en-US" b="1"/>
              <a:t>Line 5 </a:t>
            </a:r>
            <a:r>
              <a:rPr lang="en-US"/>
              <a:t>if not claiming any allowances</a:t>
            </a:r>
          </a:p>
          <a:p>
            <a:pPr eaLnBrk="1" hangingPunct="1"/>
            <a:r>
              <a:rPr lang="en-US"/>
              <a:t>Sign name and date the form before giving it to the employer</a:t>
            </a:r>
          </a:p>
          <a:p>
            <a:pPr eaLnBrk="1" hangingPunct="1"/>
            <a:r>
              <a:rPr lang="en-US"/>
              <a:t>Keep a copy for personal records</a:t>
            </a:r>
          </a:p>
        </p:txBody>
      </p:sp>
    </p:spTree>
    <p:extLst>
      <p:ext uri="{BB962C8B-B14F-4D97-AF65-F5344CB8AC3E}">
        <p14:creationId xmlns:p14="http://schemas.microsoft.com/office/powerpoint/2010/main" val="211630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 I-9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Employment Eligibility Verification Form</a:t>
            </a:r>
          </a:p>
          <a:p>
            <a:pPr eaLnBrk="1" hangingPunct="1"/>
            <a:r>
              <a:rPr lang="en-US" smtClean="0"/>
              <a:t>Used to verify the eligibility of individuals to avoid hiring undocumented workers or others who are not eligible to work in the United States</a:t>
            </a:r>
          </a:p>
          <a:p>
            <a:pPr eaLnBrk="1" hangingPunct="1"/>
            <a:r>
              <a:rPr lang="en-US" smtClean="0"/>
              <a:t>Must provide documentation which establishes identity and employment eligibility</a:t>
            </a:r>
          </a:p>
          <a:p>
            <a:pPr lvl="1" eaLnBrk="1" hangingPunct="1"/>
            <a:r>
              <a:rPr lang="en-US" smtClean="0"/>
              <a:t>Examples include driver’s license, Passport, Social Security card, and birth certificate</a:t>
            </a:r>
          </a:p>
        </p:txBody>
      </p:sp>
    </p:spTree>
    <p:extLst>
      <p:ext uri="{BB962C8B-B14F-4D97-AF65-F5344CB8AC3E}">
        <p14:creationId xmlns:p14="http://schemas.microsoft.com/office/powerpoint/2010/main" val="20547731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210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Starting a New Job</vt:lpstr>
      <vt:lpstr>Form W-4</vt:lpstr>
      <vt:lpstr>Steps to Completing a Form W-4</vt:lpstr>
      <vt:lpstr>Form I-9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a New Job</dc:title>
  <dc:creator>Jann Cleary</dc:creator>
  <cp:lastModifiedBy>Jann Cleary</cp:lastModifiedBy>
  <cp:revision>1</cp:revision>
  <dcterms:created xsi:type="dcterms:W3CDTF">2017-01-02T13:32:17Z</dcterms:created>
  <dcterms:modified xsi:type="dcterms:W3CDTF">2017-01-02T13:32:56Z</dcterms:modified>
</cp:coreProperties>
</file>